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3" r:id="rId4"/>
    <p:sldId id="274" r:id="rId5"/>
    <p:sldId id="261" r:id="rId6"/>
    <p:sldId id="260" r:id="rId7"/>
    <p:sldId id="268" r:id="rId8"/>
    <p:sldId id="259" r:id="rId9"/>
    <p:sldId id="263" r:id="rId10"/>
    <p:sldId id="271" r:id="rId11"/>
    <p:sldId id="272" r:id="rId12"/>
    <p:sldId id="266" r:id="rId13"/>
    <p:sldId id="262" r:id="rId14"/>
    <p:sldId id="264" r:id="rId15"/>
    <p:sldId id="269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23B14B-4B15-4992-852E-0F63AFD1CE2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A1E2E02-2320-4635-A101-25785143CBF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The good:</a:t>
          </a:r>
        </a:p>
      </dgm:t>
    </dgm:pt>
    <dgm:pt modelId="{F8922F6D-72C6-4849-BA38-2D9A05F59E30}" type="parTrans" cxnId="{14ED706A-70D0-475B-87DB-13686DD06D70}">
      <dgm:prSet/>
      <dgm:spPr/>
      <dgm:t>
        <a:bodyPr/>
        <a:lstStyle/>
        <a:p>
          <a:endParaRPr lang="en-US"/>
        </a:p>
      </dgm:t>
    </dgm:pt>
    <dgm:pt modelId="{2695687E-F09D-4A85-8B35-62F2613381B8}" type="sibTrans" cxnId="{14ED706A-70D0-475B-87DB-13686DD06D70}">
      <dgm:prSet/>
      <dgm:spPr/>
      <dgm:t>
        <a:bodyPr/>
        <a:lstStyle/>
        <a:p>
          <a:endParaRPr lang="en-US"/>
        </a:p>
      </dgm:t>
    </dgm:pt>
    <dgm:pt modelId="{9E89E1AC-8B80-4C98-9D87-3EFE478659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 were able to get the Servo system running</a:t>
          </a:r>
        </a:p>
      </dgm:t>
    </dgm:pt>
    <dgm:pt modelId="{BF641DF3-C65C-490B-8FFE-C741EC21C64D}" type="parTrans" cxnId="{4D9D1FD5-6B58-428F-A34C-164A16C0876F}">
      <dgm:prSet/>
      <dgm:spPr/>
      <dgm:t>
        <a:bodyPr/>
        <a:lstStyle/>
        <a:p>
          <a:endParaRPr lang="en-US"/>
        </a:p>
      </dgm:t>
    </dgm:pt>
    <dgm:pt modelId="{62C7E262-FAA8-4B6D-B7E8-9F6716C9337D}" type="sibTrans" cxnId="{4D9D1FD5-6B58-428F-A34C-164A16C0876F}">
      <dgm:prSet/>
      <dgm:spPr/>
      <dgm:t>
        <a:bodyPr/>
        <a:lstStyle/>
        <a:p>
          <a:endParaRPr lang="en-US"/>
        </a:p>
      </dgm:t>
    </dgm:pt>
    <dgm:pt modelId="{28B22A46-76E0-42B8-AC01-933020A9E872}">
      <dgm:prSet/>
      <dgm:spPr/>
      <dgm:t>
        <a:bodyPr/>
        <a:lstStyle/>
        <a:p>
          <a:r>
            <a:rPr lang="en-US" dirty="0"/>
            <a:t>Use the encoder and switches to set the parameters</a:t>
          </a:r>
        </a:p>
      </dgm:t>
    </dgm:pt>
    <dgm:pt modelId="{DE88AEEE-8500-4314-9FE8-ADB9024A5D15}" type="parTrans" cxnId="{AF7FCE31-3862-49CE-968C-A83B0F35A70F}">
      <dgm:prSet/>
      <dgm:spPr/>
      <dgm:t>
        <a:bodyPr/>
        <a:lstStyle/>
        <a:p>
          <a:endParaRPr lang="en-US"/>
        </a:p>
      </dgm:t>
    </dgm:pt>
    <dgm:pt modelId="{491C88CC-7755-4219-A1AE-DE31D2C5636D}" type="sibTrans" cxnId="{AF7FCE31-3862-49CE-968C-A83B0F35A70F}">
      <dgm:prSet/>
      <dgm:spPr/>
      <dgm:t>
        <a:bodyPr/>
        <a:lstStyle/>
        <a:p>
          <a:endParaRPr lang="en-US"/>
        </a:p>
      </dgm:t>
    </dgm:pt>
    <dgm:pt modelId="{303FF19A-A1DF-410D-96D8-B3BD0717BA79}">
      <dgm:prSet/>
      <dgm:spPr/>
      <dgm:t>
        <a:bodyPr/>
        <a:lstStyle/>
        <a:p>
          <a:r>
            <a:rPr lang="en-US" dirty="0"/>
            <a:t>Get the </a:t>
          </a:r>
          <a:r>
            <a:rPr lang="en-US" dirty="0" err="1"/>
            <a:t>xADC</a:t>
          </a:r>
          <a:r>
            <a:rPr lang="en-US" dirty="0"/>
            <a:t> interfaced on hardware implementation</a:t>
          </a:r>
        </a:p>
      </dgm:t>
    </dgm:pt>
    <dgm:pt modelId="{2A88585B-BBF0-46D8-9AF6-24EE46E1D5C2}" type="parTrans" cxnId="{6A380BE1-A24A-466B-806E-715B575D3055}">
      <dgm:prSet/>
      <dgm:spPr/>
      <dgm:t>
        <a:bodyPr/>
        <a:lstStyle/>
        <a:p>
          <a:endParaRPr lang="en-US"/>
        </a:p>
      </dgm:t>
    </dgm:pt>
    <dgm:pt modelId="{E0C2C0A0-7290-4939-BD96-19EF13501BC9}" type="sibTrans" cxnId="{6A380BE1-A24A-466B-806E-715B575D3055}">
      <dgm:prSet/>
      <dgm:spPr/>
      <dgm:t>
        <a:bodyPr/>
        <a:lstStyle/>
        <a:p>
          <a:endParaRPr lang="en-US"/>
        </a:p>
      </dgm:t>
    </dgm:pt>
    <dgm:pt modelId="{94A59D5D-4D39-43BE-A96A-04883A9D02F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Issues and problems:</a:t>
          </a:r>
        </a:p>
      </dgm:t>
    </dgm:pt>
    <dgm:pt modelId="{F20F8309-7258-4C32-9198-CDDF959B64EB}" type="parTrans" cxnId="{665E771F-91EE-4A7D-ACE2-24F6BE5CCE3C}">
      <dgm:prSet/>
      <dgm:spPr/>
      <dgm:t>
        <a:bodyPr/>
        <a:lstStyle/>
        <a:p>
          <a:endParaRPr lang="en-US"/>
        </a:p>
      </dgm:t>
    </dgm:pt>
    <dgm:pt modelId="{3D483A93-743E-467E-9250-5254DEFC8C26}" type="sibTrans" cxnId="{665E771F-91EE-4A7D-ACE2-24F6BE5CCE3C}">
      <dgm:prSet/>
      <dgm:spPr/>
      <dgm:t>
        <a:bodyPr/>
        <a:lstStyle/>
        <a:p>
          <a:endParaRPr lang="en-US"/>
        </a:p>
      </dgm:t>
    </dgm:pt>
    <dgm:pt modelId="{3AE29B24-3353-4F4E-8337-BED8A6D8661C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Got behind schedule getting things done</a:t>
          </a:r>
        </a:p>
        <a:p>
          <a:pPr algn="l">
            <a:lnSpc>
              <a:spcPct val="100000"/>
            </a:lnSpc>
          </a:pPr>
          <a:r>
            <a:rPr lang="en-US" dirty="0"/>
            <a:t>Backup ADC came it late</a:t>
          </a:r>
        </a:p>
      </dgm:t>
    </dgm:pt>
    <dgm:pt modelId="{28F20535-756F-4917-BC2D-2ED0E77B4CBF}" type="parTrans" cxnId="{70A2B69F-1C91-4FD8-8EEA-CC0F74537483}">
      <dgm:prSet/>
      <dgm:spPr/>
      <dgm:t>
        <a:bodyPr/>
        <a:lstStyle/>
        <a:p>
          <a:endParaRPr lang="en-US"/>
        </a:p>
      </dgm:t>
    </dgm:pt>
    <dgm:pt modelId="{0F033D4F-346F-499A-8DF4-8DB0F37236EC}" type="sibTrans" cxnId="{70A2B69F-1C91-4FD8-8EEA-CC0F74537483}">
      <dgm:prSet/>
      <dgm:spPr/>
      <dgm:t>
        <a:bodyPr/>
        <a:lstStyle/>
        <a:p>
          <a:endParaRPr lang="en-US"/>
        </a:p>
      </dgm:t>
    </dgm:pt>
    <dgm:pt modelId="{88677E8F-FC33-4D6F-B87B-1CB0FAF1B766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Issue with getting the </a:t>
          </a:r>
          <a:r>
            <a:rPr lang="en-US" dirty="0" err="1"/>
            <a:t>xADC</a:t>
          </a:r>
          <a:r>
            <a:rPr lang="en-US" dirty="0"/>
            <a:t> interfaced</a:t>
          </a:r>
        </a:p>
      </dgm:t>
    </dgm:pt>
    <dgm:pt modelId="{9B41FB17-5B0E-4C23-A0CA-7C2E30FCCEC2}" type="parTrans" cxnId="{8F0FC96F-6520-4A2E-8EDE-4DB160F33A3F}">
      <dgm:prSet/>
      <dgm:spPr/>
      <dgm:t>
        <a:bodyPr/>
        <a:lstStyle/>
        <a:p>
          <a:endParaRPr lang="en-US"/>
        </a:p>
      </dgm:t>
    </dgm:pt>
    <dgm:pt modelId="{267119E3-B367-45B0-8460-27EAB414FA61}" type="sibTrans" cxnId="{8F0FC96F-6520-4A2E-8EDE-4DB160F33A3F}">
      <dgm:prSet/>
      <dgm:spPr/>
      <dgm:t>
        <a:bodyPr/>
        <a:lstStyle/>
        <a:p>
          <a:endParaRPr lang="en-US"/>
        </a:p>
      </dgm:t>
    </dgm:pt>
    <dgm:pt modelId="{0F782776-8630-4D37-815C-4085567C16D2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The servo sometimes goes haywire and starts rotating continuously</a:t>
          </a:r>
        </a:p>
      </dgm:t>
    </dgm:pt>
    <dgm:pt modelId="{59D3F6D7-7C3C-4726-82D0-43B778E352AE}" type="parTrans" cxnId="{7D613704-1FD9-4F81-8226-9F13F938D496}">
      <dgm:prSet/>
      <dgm:spPr/>
      <dgm:t>
        <a:bodyPr/>
        <a:lstStyle/>
        <a:p>
          <a:endParaRPr lang="en-US"/>
        </a:p>
      </dgm:t>
    </dgm:pt>
    <dgm:pt modelId="{369B220C-EAE2-412B-963C-CAA56914E8E2}" type="sibTrans" cxnId="{7D613704-1FD9-4F81-8226-9F13F938D496}">
      <dgm:prSet/>
      <dgm:spPr/>
      <dgm:t>
        <a:bodyPr/>
        <a:lstStyle/>
        <a:p>
          <a:endParaRPr lang="en-US"/>
        </a:p>
      </dgm:t>
    </dgm:pt>
    <dgm:pt modelId="{8B357F23-3448-41F2-9737-35D310276E6E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Need to make the firmware more robust</a:t>
          </a:r>
        </a:p>
      </dgm:t>
    </dgm:pt>
    <dgm:pt modelId="{650B0A1F-952E-446A-8436-E943692961C4}" type="parTrans" cxnId="{BAA448A5-0D9F-4452-BFC4-7BB75E858142}">
      <dgm:prSet/>
      <dgm:spPr/>
      <dgm:t>
        <a:bodyPr/>
        <a:lstStyle/>
        <a:p>
          <a:endParaRPr lang="en-US"/>
        </a:p>
      </dgm:t>
    </dgm:pt>
    <dgm:pt modelId="{CAC79DE1-19BC-44DC-AF85-5B054D8271A9}" type="sibTrans" cxnId="{BAA448A5-0D9F-4452-BFC4-7BB75E858142}">
      <dgm:prSet/>
      <dgm:spPr/>
      <dgm:t>
        <a:bodyPr/>
        <a:lstStyle/>
        <a:p>
          <a:endParaRPr lang="en-US"/>
        </a:p>
      </dgm:t>
    </dgm:pt>
    <dgm:pt modelId="{65101E38-1219-4983-B5C9-1FF48C0F6C58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Circuit is not complete</a:t>
          </a:r>
        </a:p>
      </dgm:t>
    </dgm:pt>
    <dgm:pt modelId="{5E222C1C-47CD-4873-AE47-E724D11827A8}" type="parTrans" cxnId="{3A51D880-8C38-463E-A503-0CCBE7AB6497}">
      <dgm:prSet/>
      <dgm:spPr/>
      <dgm:t>
        <a:bodyPr/>
        <a:lstStyle/>
        <a:p>
          <a:endParaRPr lang="en-US"/>
        </a:p>
      </dgm:t>
    </dgm:pt>
    <dgm:pt modelId="{9BDA5EAF-1557-450C-8B5D-48345D0E213D}" type="sibTrans" cxnId="{3A51D880-8C38-463E-A503-0CCBE7AB6497}">
      <dgm:prSet/>
      <dgm:spPr/>
      <dgm:t>
        <a:bodyPr/>
        <a:lstStyle/>
        <a:p>
          <a:endParaRPr lang="en-US"/>
        </a:p>
      </dgm:t>
    </dgm:pt>
    <dgm:pt modelId="{5C68A3FE-0065-456F-BC3A-D2787E6865A0}">
      <dgm:prSet/>
      <dgm:spPr/>
      <dgm:t>
        <a:bodyPr/>
        <a:lstStyle/>
        <a:p>
          <a:r>
            <a:rPr lang="en-US" dirty="0"/>
            <a:t>We can manually control the servo</a:t>
          </a:r>
        </a:p>
      </dgm:t>
    </dgm:pt>
    <dgm:pt modelId="{3516F530-E24B-4480-AC34-2E82E721999C}" type="sibTrans" cxnId="{9F3162FA-9206-42C7-A09F-10940BF5274D}">
      <dgm:prSet/>
      <dgm:spPr/>
      <dgm:t>
        <a:bodyPr/>
        <a:lstStyle/>
        <a:p>
          <a:endParaRPr lang="en-US"/>
        </a:p>
      </dgm:t>
    </dgm:pt>
    <dgm:pt modelId="{34BC8772-D485-4097-962B-A9EDBFC1E38F}" type="parTrans" cxnId="{9F3162FA-9206-42C7-A09F-10940BF5274D}">
      <dgm:prSet/>
      <dgm:spPr/>
      <dgm:t>
        <a:bodyPr/>
        <a:lstStyle/>
        <a:p>
          <a:endParaRPr lang="en-US"/>
        </a:p>
      </dgm:t>
    </dgm:pt>
    <dgm:pt modelId="{DEAD9A70-A87C-4067-A12E-8C4966690676}" type="pres">
      <dgm:prSet presAssocID="{0923B14B-4B15-4992-852E-0F63AFD1CE2F}" presName="root" presStyleCnt="0">
        <dgm:presLayoutVars>
          <dgm:dir/>
          <dgm:resizeHandles val="exact"/>
        </dgm:presLayoutVars>
      </dgm:prSet>
      <dgm:spPr/>
    </dgm:pt>
    <dgm:pt modelId="{073891ED-4E96-4C48-87E4-F835FB01F0EC}" type="pres">
      <dgm:prSet presAssocID="{2A1E2E02-2320-4635-A101-25785143CBF8}" presName="compNode" presStyleCnt="0"/>
      <dgm:spPr/>
    </dgm:pt>
    <dgm:pt modelId="{C39CC3D5-F109-4106-A635-76BAE8913EB6}" type="pres">
      <dgm:prSet presAssocID="{2A1E2E02-2320-4635-A101-25785143CBF8}" presName="iconRect" presStyleLbl="node1" presStyleIdx="0" presStyleCnt="2" custLinFactNeighborY="-5133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A8277092-4263-409D-8B3E-55F9FDC4EF09}" type="pres">
      <dgm:prSet presAssocID="{2A1E2E02-2320-4635-A101-25785143CBF8}" presName="iconSpace" presStyleCnt="0"/>
      <dgm:spPr/>
    </dgm:pt>
    <dgm:pt modelId="{6DE233D2-6355-4036-ADD3-5532F238C6FE}" type="pres">
      <dgm:prSet presAssocID="{2A1E2E02-2320-4635-A101-25785143CBF8}" presName="parTx" presStyleLbl="revTx" presStyleIdx="0" presStyleCnt="4" custLinFactNeighborX="-591" custLinFactNeighborY="-92063">
        <dgm:presLayoutVars>
          <dgm:chMax val="0"/>
          <dgm:chPref val="0"/>
        </dgm:presLayoutVars>
      </dgm:prSet>
      <dgm:spPr/>
    </dgm:pt>
    <dgm:pt modelId="{C2242EFC-DE0F-4EAA-BF81-B1F9C0EB72FF}" type="pres">
      <dgm:prSet presAssocID="{2A1E2E02-2320-4635-A101-25785143CBF8}" presName="txSpace" presStyleCnt="0"/>
      <dgm:spPr/>
    </dgm:pt>
    <dgm:pt modelId="{FE312823-16A3-4790-96C2-F6F3565458DA}" type="pres">
      <dgm:prSet presAssocID="{2A1E2E02-2320-4635-A101-25785143CBF8}" presName="desTx" presStyleLbl="revTx" presStyleIdx="1" presStyleCnt="4" custLinFactNeighborX="766" custLinFactNeighborY="-15404">
        <dgm:presLayoutVars/>
      </dgm:prSet>
      <dgm:spPr/>
    </dgm:pt>
    <dgm:pt modelId="{6A70D126-E626-495A-B674-3A7365143CE4}" type="pres">
      <dgm:prSet presAssocID="{2695687E-F09D-4A85-8B35-62F2613381B8}" presName="sibTrans" presStyleCnt="0"/>
      <dgm:spPr/>
    </dgm:pt>
    <dgm:pt modelId="{8C875E44-0F34-4A5F-B92E-E6C1F474C3FC}" type="pres">
      <dgm:prSet presAssocID="{94A59D5D-4D39-43BE-A96A-04883A9D02FB}" presName="compNode" presStyleCnt="0"/>
      <dgm:spPr/>
    </dgm:pt>
    <dgm:pt modelId="{D9E7640A-7102-4B75-B930-23455F3BDB75}" type="pres">
      <dgm:prSet presAssocID="{94A59D5D-4D39-43BE-A96A-04883A9D02FB}" presName="iconRect" presStyleLbl="node1" presStyleIdx="1" presStyleCnt="2" custLinFactNeighborX="0" custLinFactNeighborY="-3954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d Face with No Fill"/>
        </a:ext>
      </dgm:extLst>
    </dgm:pt>
    <dgm:pt modelId="{60E2F3E7-C0D6-4BCE-8C3C-7B985B16C6A2}" type="pres">
      <dgm:prSet presAssocID="{94A59D5D-4D39-43BE-A96A-04883A9D02FB}" presName="iconSpace" presStyleCnt="0"/>
      <dgm:spPr/>
    </dgm:pt>
    <dgm:pt modelId="{17290B61-9ABA-450F-817D-9B77DAD349F4}" type="pres">
      <dgm:prSet presAssocID="{94A59D5D-4D39-43BE-A96A-04883A9D02FB}" presName="parTx" presStyleLbl="revTx" presStyleIdx="2" presStyleCnt="4" custScaleX="139403" custLinFactNeighborY="-89621">
        <dgm:presLayoutVars>
          <dgm:chMax val="0"/>
          <dgm:chPref val="0"/>
        </dgm:presLayoutVars>
      </dgm:prSet>
      <dgm:spPr/>
    </dgm:pt>
    <dgm:pt modelId="{CD63D27D-1E46-4023-8595-557DBAA787D6}" type="pres">
      <dgm:prSet presAssocID="{94A59D5D-4D39-43BE-A96A-04883A9D02FB}" presName="txSpace" presStyleCnt="0"/>
      <dgm:spPr/>
    </dgm:pt>
    <dgm:pt modelId="{C85C4D9D-0B0B-4EDE-8209-60E74C89217B}" type="pres">
      <dgm:prSet presAssocID="{94A59D5D-4D39-43BE-A96A-04883A9D02FB}" presName="desTx" presStyleLbl="revTx" presStyleIdx="3" presStyleCnt="4" custScaleX="130427" custScaleY="126032" custLinFactNeighborX="1969" custLinFactNeighborY="1649">
        <dgm:presLayoutVars/>
      </dgm:prSet>
      <dgm:spPr/>
    </dgm:pt>
  </dgm:ptLst>
  <dgm:cxnLst>
    <dgm:cxn modelId="{1B216202-D534-42FD-8FE2-C9F7D4DEFDCA}" type="presOf" srcId="{88677E8F-FC33-4D6F-B87B-1CB0FAF1B766}" destId="{C85C4D9D-0B0B-4EDE-8209-60E74C89217B}" srcOrd="0" destOrd="1" presId="urn:microsoft.com/office/officeart/2018/5/layout/CenteredIconLabelDescriptionList"/>
    <dgm:cxn modelId="{7D613704-1FD9-4F81-8226-9F13F938D496}" srcId="{94A59D5D-4D39-43BE-A96A-04883A9D02FB}" destId="{0F782776-8630-4D37-815C-4085567C16D2}" srcOrd="2" destOrd="0" parTransId="{59D3F6D7-7C3C-4726-82D0-43B778E352AE}" sibTransId="{369B220C-EAE2-412B-963C-CAA56914E8E2}"/>
    <dgm:cxn modelId="{665E771F-91EE-4A7D-ACE2-24F6BE5CCE3C}" srcId="{0923B14B-4B15-4992-852E-0F63AFD1CE2F}" destId="{94A59D5D-4D39-43BE-A96A-04883A9D02FB}" srcOrd="1" destOrd="0" parTransId="{F20F8309-7258-4C32-9198-CDDF959B64EB}" sibTransId="{3D483A93-743E-467E-9250-5254DEFC8C26}"/>
    <dgm:cxn modelId="{E92DD22E-2A66-4E32-A3CB-C2E21D7851AC}" type="presOf" srcId="{303FF19A-A1DF-410D-96D8-B3BD0717BA79}" destId="{FE312823-16A3-4790-96C2-F6F3565458DA}" srcOrd="0" destOrd="3" presId="urn:microsoft.com/office/officeart/2018/5/layout/CenteredIconLabelDescriptionList"/>
    <dgm:cxn modelId="{65D63F30-B3EB-4026-A92F-788A5D48B3F0}" type="presOf" srcId="{28B22A46-76E0-42B8-AC01-933020A9E872}" destId="{FE312823-16A3-4790-96C2-F6F3565458DA}" srcOrd="0" destOrd="2" presId="urn:microsoft.com/office/officeart/2018/5/layout/CenteredIconLabelDescriptionList"/>
    <dgm:cxn modelId="{AF7FCE31-3862-49CE-968C-A83B0F35A70F}" srcId="{9E89E1AC-8B80-4C98-9D87-3EFE478659C9}" destId="{28B22A46-76E0-42B8-AC01-933020A9E872}" srcOrd="1" destOrd="0" parTransId="{DE88AEEE-8500-4314-9FE8-ADB9024A5D15}" sibTransId="{491C88CC-7755-4219-A1AE-DE31D2C5636D}"/>
    <dgm:cxn modelId="{8BB46347-8DBC-4D8F-ABCB-4D7EDA2E4A5A}" type="presOf" srcId="{5C68A3FE-0065-456F-BC3A-D2787E6865A0}" destId="{FE312823-16A3-4790-96C2-F6F3565458DA}" srcOrd="0" destOrd="1" presId="urn:microsoft.com/office/officeart/2018/5/layout/CenteredIconLabelDescriptionList"/>
    <dgm:cxn modelId="{DF1C7568-EDBB-4636-AF17-110C946CD84F}" type="presOf" srcId="{9E89E1AC-8B80-4C98-9D87-3EFE478659C9}" destId="{FE312823-16A3-4790-96C2-F6F3565458DA}" srcOrd="0" destOrd="0" presId="urn:microsoft.com/office/officeart/2018/5/layout/CenteredIconLabelDescriptionList"/>
    <dgm:cxn modelId="{14ED706A-70D0-475B-87DB-13686DD06D70}" srcId="{0923B14B-4B15-4992-852E-0F63AFD1CE2F}" destId="{2A1E2E02-2320-4635-A101-25785143CBF8}" srcOrd="0" destOrd="0" parTransId="{F8922F6D-72C6-4849-BA38-2D9A05F59E30}" sibTransId="{2695687E-F09D-4A85-8B35-62F2613381B8}"/>
    <dgm:cxn modelId="{5C72F56C-1E6A-4FD8-9460-773EF519BB8C}" type="presOf" srcId="{65101E38-1219-4983-B5C9-1FF48C0F6C58}" destId="{C85C4D9D-0B0B-4EDE-8209-60E74C89217B}" srcOrd="0" destOrd="4" presId="urn:microsoft.com/office/officeart/2018/5/layout/CenteredIconLabelDescriptionList"/>
    <dgm:cxn modelId="{8F0FC96F-6520-4A2E-8EDE-4DB160F33A3F}" srcId="{94A59D5D-4D39-43BE-A96A-04883A9D02FB}" destId="{88677E8F-FC33-4D6F-B87B-1CB0FAF1B766}" srcOrd="1" destOrd="0" parTransId="{9B41FB17-5B0E-4C23-A0CA-7C2E30FCCEC2}" sibTransId="{267119E3-B367-45B0-8460-27EAB414FA61}"/>
    <dgm:cxn modelId="{3671C052-8134-4195-81C6-1D6571239A2D}" type="presOf" srcId="{8B357F23-3448-41F2-9737-35D310276E6E}" destId="{C85C4D9D-0B0B-4EDE-8209-60E74C89217B}" srcOrd="0" destOrd="3" presId="urn:microsoft.com/office/officeart/2018/5/layout/CenteredIconLabelDescriptionList"/>
    <dgm:cxn modelId="{3A51D880-8C38-463E-A503-0CCBE7AB6497}" srcId="{94A59D5D-4D39-43BE-A96A-04883A9D02FB}" destId="{65101E38-1219-4983-B5C9-1FF48C0F6C58}" srcOrd="4" destOrd="0" parTransId="{5E222C1C-47CD-4873-AE47-E724D11827A8}" sibTransId="{9BDA5EAF-1557-450C-8B5D-48345D0E213D}"/>
    <dgm:cxn modelId="{1BD52187-2463-44B5-BAF2-639ACBB97866}" type="presOf" srcId="{0F782776-8630-4D37-815C-4085567C16D2}" destId="{C85C4D9D-0B0B-4EDE-8209-60E74C89217B}" srcOrd="0" destOrd="2" presId="urn:microsoft.com/office/officeart/2018/5/layout/CenteredIconLabelDescriptionList"/>
    <dgm:cxn modelId="{65A9D99B-611E-4D9E-9CDD-A1C71FA40C2B}" type="presOf" srcId="{3AE29B24-3353-4F4E-8337-BED8A6D8661C}" destId="{C85C4D9D-0B0B-4EDE-8209-60E74C89217B}" srcOrd="0" destOrd="0" presId="urn:microsoft.com/office/officeart/2018/5/layout/CenteredIconLabelDescriptionList"/>
    <dgm:cxn modelId="{70A2B69F-1C91-4FD8-8EEA-CC0F74537483}" srcId="{94A59D5D-4D39-43BE-A96A-04883A9D02FB}" destId="{3AE29B24-3353-4F4E-8337-BED8A6D8661C}" srcOrd="0" destOrd="0" parTransId="{28F20535-756F-4917-BC2D-2ED0E77B4CBF}" sibTransId="{0F033D4F-346F-499A-8DF4-8DB0F37236EC}"/>
    <dgm:cxn modelId="{BAA448A5-0D9F-4452-BFC4-7BB75E858142}" srcId="{94A59D5D-4D39-43BE-A96A-04883A9D02FB}" destId="{8B357F23-3448-41F2-9737-35D310276E6E}" srcOrd="3" destOrd="0" parTransId="{650B0A1F-952E-446A-8436-E943692961C4}" sibTransId="{CAC79DE1-19BC-44DC-AF85-5B054D8271A9}"/>
    <dgm:cxn modelId="{301DF0BA-F9A1-40F0-99BB-99F881637984}" type="presOf" srcId="{94A59D5D-4D39-43BE-A96A-04883A9D02FB}" destId="{17290B61-9ABA-450F-817D-9B77DAD349F4}" srcOrd="0" destOrd="0" presId="urn:microsoft.com/office/officeart/2018/5/layout/CenteredIconLabelDescriptionList"/>
    <dgm:cxn modelId="{925176C2-D3D8-4CB4-BB43-B81A4DFC0240}" type="presOf" srcId="{0923B14B-4B15-4992-852E-0F63AFD1CE2F}" destId="{DEAD9A70-A87C-4067-A12E-8C4966690676}" srcOrd="0" destOrd="0" presId="urn:microsoft.com/office/officeart/2018/5/layout/CenteredIconLabelDescriptionList"/>
    <dgm:cxn modelId="{4D9D1FD5-6B58-428F-A34C-164A16C0876F}" srcId="{2A1E2E02-2320-4635-A101-25785143CBF8}" destId="{9E89E1AC-8B80-4C98-9D87-3EFE478659C9}" srcOrd="0" destOrd="0" parTransId="{BF641DF3-C65C-490B-8FFE-C741EC21C64D}" sibTransId="{62C7E262-FAA8-4B6D-B7E8-9F6716C9337D}"/>
    <dgm:cxn modelId="{F50926D9-D882-4976-A607-62195B9C7435}" type="presOf" srcId="{2A1E2E02-2320-4635-A101-25785143CBF8}" destId="{6DE233D2-6355-4036-ADD3-5532F238C6FE}" srcOrd="0" destOrd="0" presId="urn:microsoft.com/office/officeart/2018/5/layout/CenteredIconLabelDescriptionList"/>
    <dgm:cxn modelId="{6A380BE1-A24A-466B-806E-715B575D3055}" srcId="{9E89E1AC-8B80-4C98-9D87-3EFE478659C9}" destId="{303FF19A-A1DF-410D-96D8-B3BD0717BA79}" srcOrd="2" destOrd="0" parTransId="{2A88585B-BBF0-46D8-9AF6-24EE46E1D5C2}" sibTransId="{E0C2C0A0-7290-4939-BD96-19EF13501BC9}"/>
    <dgm:cxn modelId="{9F3162FA-9206-42C7-A09F-10940BF5274D}" srcId="{9E89E1AC-8B80-4C98-9D87-3EFE478659C9}" destId="{5C68A3FE-0065-456F-BC3A-D2787E6865A0}" srcOrd="0" destOrd="0" parTransId="{34BC8772-D485-4097-962B-A9EDBFC1E38F}" sibTransId="{3516F530-E24B-4480-AC34-2E82E721999C}"/>
    <dgm:cxn modelId="{9E2A9E7D-1DD8-450F-B1C5-DBC77202F7BE}" type="presParOf" srcId="{DEAD9A70-A87C-4067-A12E-8C4966690676}" destId="{073891ED-4E96-4C48-87E4-F835FB01F0EC}" srcOrd="0" destOrd="0" presId="urn:microsoft.com/office/officeart/2018/5/layout/CenteredIconLabelDescriptionList"/>
    <dgm:cxn modelId="{07C17C5A-C5B2-450D-A13D-FD899D0E3054}" type="presParOf" srcId="{073891ED-4E96-4C48-87E4-F835FB01F0EC}" destId="{C39CC3D5-F109-4106-A635-76BAE8913EB6}" srcOrd="0" destOrd="0" presId="urn:microsoft.com/office/officeart/2018/5/layout/CenteredIconLabelDescriptionList"/>
    <dgm:cxn modelId="{24B84C4D-3370-413E-9CB4-FDBE4042EB75}" type="presParOf" srcId="{073891ED-4E96-4C48-87E4-F835FB01F0EC}" destId="{A8277092-4263-409D-8B3E-55F9FDC4EF09}" srcOrd="1" destOrd="0" presId="urn:microsoft.com/office/officeart/2018/5/layout/CenteredIconLabelDescriptionList"/>
    <dgm:cxn modelId="{ED2350AB-9D6A-4F3E-AF97-2A5D91747FA4}" type="presParOf" srcId="{073891ED-4E96-4C48-87E4-F835FB01F0EC}" destId="{6DE233D2-6355-4036-ADD3-5532F238C6FE}" srcOrd="2" destOrd="0" presId="urn:microsoft.com/office/officeart/2018/5/layout/CenteredIconLabelDescriptionList"/>
    <dgm:cxn modelId="{457E1736-D655-4E66-9BF4-9A497501C35D}" type="presParOf" srcId="{073891ED-4E96-4C48-87E4-F835FB01F0EC}" destId="{C2242EFC-DE0F-4EAA-BF81-B1F9C0EB72FF}" srcOrd="3" destOrd="0" presId="urn:microsoft.com/office/officeart/2018/5/layout/CenteredIconLabelDescriptionList"/>
    <dgm:cxn modelId="{BF5D8FB9-8101-4DC1-826D-BD03FE792F02}" type="presParOf" srcId="{073891ED-4E96-4C48-87E4-F835FB01F0EC}" destId="{FE312823-16A3-4790-96C2-F6F3565458DA}" srcOrd="4" destOrd="0" presId="urn:microsoft.com/office/officeart/2018/5/layout/CenteredIconLabelDescriptionList"/>
    <dgm:cxn modelId="{144B1A03-182B-4A22-AE7F-902FC1CAF667}" type="presParOf" srcId="{DEAD9A70-A87C-4067-A12E-8C4966690676}" destId="{6A70D126-E626-495A-B674-3A7365143CE4}" srcOrd="1" destOrd="0" presId="urn:microsoft.com/office/officeart/2018/5/layout/CenteredIconLabelDescriptionList"/>
    <dgm:cxn modelId="{5FD5CC6E-3A05-4D37-8115-7470A99CF89F}" type="presParOf" srcId="{DEAD9A70-A87C-4067-A12E-8C4966690676}" destId="{8C875E44-0F34-4A5F-B92E-E6C1F474C3FC}" srcOrd="2" destOrd="0" presId="urn:microsoft.com/office/officeart/2018/5/layout/CenteredIconLabelDescriptionList"/>
    <dgm:cxn modelId="{60C078A9-5164-4067-B92E-0058074B98C2}" type="presParOf" srcId="{8C875E44-0F34-4A5F-B92E-E6C1F474C3FC}" destId="{D9E7640A-7102-4B75-B930-23455F3BDB75}" srcOrd="0" destOrd="0" presId="urn:microsoft.com/office/officeart/2018/5/layout/CenteredIconLabelDescriptionList"/>
    <dgm:cxn modelId="{83E41FB9-0139-492D-9313-E49A566F665B}" type="presParOf" srcId="{8C875E44-0F34-4A5F-B92E-E6C1F474C3FC}" destId="{60E2F3E7-C0D6-4BCE-8C3C-7B985B16C6A2}" srcOrd="1" destOrd="0" presId="urn:microsoft.com/office/officeart/2018/5/layout/CenteredIconLabelDescriptionList"/>
    <dgm:cxn modelId="{999177D2-9BEE-4D4D-BCEC-135C818906BD}" type="presParOf" srcId="{8C875E44-0F34-4A5F-B92E-E6C1F474C3FC}" destId="{17290B61-9ABA-450F-817D-9B77DAD349F4}" srcOrd="2" destOrd="0" presId="urn:microsoft.com/office/officeart/2018/5/layout/CenteredIconLabelDescriptionList"/>
    <dgm:cxn modelId="{47BEC269-1006-4A18-9116-9FC029A53828}" type="presParOf" srcId="{8C875E44-0F34-4A5F-B92E-E6C1F474C3FC}" destId="{CD63D27D-1E46-4023-8595-557DBAA787D6}" srcOrd="3" destOrd="0" presId="urn:microsoft.com/office/officeart/2018/5/layout/CenteredIconLabelDescriptionList"/>
    <dgm:cxn modelId="{E5546186-8EEB-4027-93AD-3DCA68A3B7B6}" type="presParOf" srcId="{8C875E44-0F34-4A5F-B92E-E6C1F474C3FC}" destId="{C85C4D9D-0B0B-4EDE-8209-60E74C89217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CC3D5-F109-4106-A635-76BAE8913EB6}">
      <dsp:nvSpPr>
        <dsp:cNvPr id="0" name=""/>
        <dsp:cNvSpPr/>
      </dsp:nvSpPr>
      <dsp:spPr>
        <a:xfrm>
          <a:off x="1954943" y="0"/>
          <a:ext cx="1510523" cy="1510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E233D2-6355-4036-ADD3-5532F238C6FE}">
      <dsp:nvSpPr>
        <dsp:cNvPr id="0" name=""/>
        <dsp:cNvSpPr/>
      </dsp:nvSpPr>
      <dsp:spPr>
        <a:xfrm>
          <a:off x="526807" y="1518247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The good:</a:t>
          </a:r>
        </a:p>
      </dsp:txBody>
      <dsp:txXfrm>
        <a:off x="526807" y="1518247"/>
        <a:ext cx="4315781" cy="647367"/>
      </dsp:txXfrm>
    </dsp:sp>
    <dsp:sp modelId="{FE312823-16A3-4790-96C2-F6F3565458DA}">
      <dsp:nvSpPr>
        <dsp:cNvPr id="0" name=""/>
        <dsp:cNvSpPr/>
      </dsp:nvSpPr>
      <dsp:spPr>
        <a:xfrm>
          <a:off x="585373" y="2588719"/>
          <a:ext cx="4315781" cy="1650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 were able to get the Servo system running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We can manually control the servo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Use the encoder and switches to set the parameters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Get the </a:t>
          </a:r>
          <a:r>
            <a:rPr lang="en-US" sz="1700" kern="1200" dirty="0" err="1"/>
            <a:t>xADC</a:t>
          </a:r>
          <a:r>
            <a:rPr lang="en-US" sz="1700" kern="1200" dirty="0"/>
            <a:t> interfaced on hardware implementation</a:t>
          </a:r>
        </a:p>
      </dsp:txBody>
      <dsp:txXfrm>
        <a:off x="585373" y="2588719"/>
        <a:ext cx="4315781" cy="1650283"/>
      </dsp:txXfrm>
    </dsp:sp>
    <dsp:sp modelId="{D9E7640A-7102-4B75-B930-23455F3BDB75}">
      <dsp:nvSpPr>
        <dsp:cNvPr id="0" name=""/>
        <dsp:cNvSpPr/>
      </dsp:nvSpPr>
      <dsp:spPr>
        <a:xfrm>
          <a:off x="7876259" y="0"/>
          <a:ext cx="1510523" cy="1510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290B61-9ABA-450F-817D-9B77DAD349F4}">
      <dsp:nvSpPr>
        <dsp:cNvPr id="0" name=""/>
        <dsp:cNvSpPr/>
      </dsp:nvSpPr>
      <dsp:spPr>
        <a:xfrm>
          <a:off x="5623357" y="1426655"/>
          <a:ext cx="6016328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Issues and problems:</a:t>
          </a:r>
        </a:p>
      </dsp:txBody>
      <dsp:txXfrm>
        <a:off x="5623357" y="1426655"/>
        <a:ext cx="6016328" cy="647367"/>
      </dsp:txXfrm>
    </dsp:sp>
    <dsp:sp modelId="{C85C4D9D-0B0B-4EDE-8209-60E74C89217B}">
      <dsp:nvSpPr>
        <dsp:cNvPr id="0" name=""/>
        <dsp:cNvSpPr/>
      </dsp:nvSpPr>
      <dsp:spPr>
        <a:xfrm>
          <a:off x="5902027" y="2547941"/>
          <a:ext cx="5628944" cy="20798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Got behind schedule getting things done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Backup ADC came it late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Issue with getting the </a:t>
          </a:r>
          <a:r>
            <a:rPr lang="en-US" sz="1700" kern="1200" dirty="0" err="1"/>
            <a:t>xADC</a:t>
          </a:r>
          <a:r>
            <a:rPr lang="en-US" sz="1700" kern="1200" dirty="0"/>
            <a:t> interfaced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servo sometimes goes haywire and starts rotating continuously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Need to make the firmware more robust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Circuit is not complete</a:t>
          </a:r>
        </a:p>
      </dsp:txBody>
      <dsp:txXfrm>
        <a:off x="5902027" y="2547941"/>
        <a:ext cx="5628944" cy="20798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224DD-B67D-4070-B278-4E7BF25030AF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D90DD-4BEF-49F5-BBC7-3D9923D9D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3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4109-90EE-0401-050F-3C084F538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F26BFB-15C6-D96D-4300-268A207AE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17FD2-36D2-417C-65FF-FE44EE870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F404D-4AA6-4784-9355-D63681656993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111F2-0051-5B5F-8D61-478D5E36D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A0301-2E65-5DF0-4C29-82B946D4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6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D8421-FB8C-5E06-A38E-91E3E0A36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AE583-8B89-4A41-6485-2EAA96E35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0D05E-D1FB-B7BA-E818-E4B3B80AF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50D54-C3D7-4CBB-BC01-64CB96C25AF9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98679-A345-905F-0AC5-93270F094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16CAE-EFA4-8B36-A2EF-B5EF0E954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03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8B54CC-80BD-5911-B0E7-09D97EAE5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074C5-142C-2CBE-9647-8F98436E6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7F5C-CC23-8E74-070A-7792EA7F3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813C-CA17-4DBD-B59D-29128ED9513D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1AA48-D126-7A44-F61B-6F588ECCD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7D01B-CC8E-48D7-1698-A44A3D3EB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14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27CF4-2E4E-E164-15AA-118654A42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05E92-2D86-471D-0C10-16110F9F6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927BE-7EF9-CE7B-071A-B406E5E50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96FE-21F9-4DDD-9DBD-B07F1F627BDF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6F826-FC68-A97D-6B50-A9DF80753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CCF57-4757-75B9-0562-D1E038997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8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BDE24-E81F-5E69-AB61-29EA03576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1E372-EF3C-BD5C-50F2-530FEDC55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B5A66-C560-9C5F-30B6-6EC69CBFC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1EE1-9072-43F7-B44E-C8FC36628F58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D0C2F-F6C3-977B-2F83-FFE60EE54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5EA4F-5CED-F688-9C46-71F1AD87A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71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F9CD-C443-2694-BC80-E8FB9232C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844EB-987A-FBBE-B382-23908FD51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672616-308B-C5C4-9112-638A93E07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4929CC-A784-3B73-2EB2-DEE3D1F5C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632D-5DE2-470A-BF98-228010D80B7F}" type="datetime1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6A257-0E7D-5F16-A1AE-BEE411C17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A8CAC-DC56-D892-6E08-2EE0DDCA6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3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11B7-B2C9-BD5B-3968-7175ED71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AA797-D836-6A8B-AFB2-7E033B262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FEF06-89E8-47B6-2969-F3A232CAD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2964D-B6DB-EE95-2392-8BC9C84F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29DC7A-8C52-C041-15B7-9B42A1774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572EB3-3504-CB22-14FA-A60B4662D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EC915-4491-421E-8135-F6102867F03D}" type="datetime1">
              <a:rPr lang="en-US" smtClean="0"/>
              <a:t>6/9/2022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3306AD-77C2-E601-9389-899EFE2D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B4C72-3BE9-0B41-ED29-CE055B6BD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56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F79FD-2F13-B447-1DFB-854FDD889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D05A0-8261-78BE-B674-48BCC2FB3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6F78A-3C3E-405A-B7FD-F4835F267E9E}" type="datetime1">
              <a:rPr lang="en-US" smtClean="0"/>
              <a:t>6/9/2022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60F0FD-1505-ADB1-88BD-415E795A3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40D2B-9ED2-2921-4B3F-023026127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56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BC20F-17AA-3A8E-F2E1-9E5CCF9D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63EC-148C-4BFD-88E0-587431063660}" type="datetime1">
              <a:rPr lang="en-US" smtClean="0"/>
              <a:t>6/9/2022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64AE20-07C6-EC8C-19A8-3F3D5821C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5F0BD-0D1D-93EB-CEEB-05ED950F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8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E856A-631E-8FEE-B78D-0E3DD07D4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1DE31-81CF-6862-84E7-1F984052C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7683F-4FB6-F7FA-C730-A1DDD840E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AF1E6F-54D8-1B53-999D-2F568222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EFEDA-B52C-45E3-8838-151EAAE37146}" type="datetime1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AA363-BB5B-358A-A443-EB4D584D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81E95-37F9-73E2-1AFE-8B1A5A115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3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778E-B727-DF76-E17F-DE984584D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61971E-6794-8536-46BF-AA69BA5324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C0A03-1F29-9A6C-BA5C-673FF0DDE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BB7D4-B847-DD05-ABD5-4168A0A3B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EDFD3-4925-4CE4-B667-818A0A2575DB}" type="datetime1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13992-62EA-1EF1-D3DC-FFC8131AE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A49DD-D679-446D-51FD-7C125E90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7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572C4B-2AF4-8FC5-ADC2-B02DAF010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63B2A-B113-BBC9-0A96-2AFC9CD15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4BB15-6229-15E8-1DDF-E40D8032F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28672-B366-4477-A5FF-D5FD215F163A}" type="datetime1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276B7-9979-D5A7-A82E-1C6A8D7379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B35CF-B7DA-483C-E311-EF25A39C4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EEAFB-BF46-48DE-9BB4-C1659AB76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8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fI-KvQXgU4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Video 7">
            <a:extLst>
              <a:ext uri="{FF2B5EF4-FFF2-40B4-BE49-F238E27FC236}">
                <a16:creationId xmlns:a16="http://schemas.microsoft.com/office/drawing/2014/main" id="{60EFCE5A-FB88-4D90-73C5-F364CF6A72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C91B1-2E22-EDE9-21F8-68DD85187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9155" y="783426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Light Tracking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FADC48-F365-DAEC-A1BE-21FCB6B15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2205" y="3078449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ECE558 Final Project </a:t>
            </a:r>
          </a:p>
          <a:p>
            <a:pPr algn="l"/>
            <a:r>
              <a:rPr lang="en-US" dirty="0" err="1">
                <a:solidFill>
                  <a:srgbClr val="FFFFFF"/>
                </a:solidFill>
              </a:rPr>
              <a:t>Neima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Kashani</a:t>
            </a:r>
            <a:r>
              <a:rPr lang="en-US" dirty="0">
                <a:solidFill>
                  <a:srgbClr val="FFFFFF"/>
                </a:solidFill>
              </a:rPr>
              <a:t> &amp; Abhijeet Prem    </a:t>
            </a:r>
          </a:p>
          <a:p>
            <a:pPr algn="l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98539-93A7-08F2-2ED9-C4A0E0DEB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98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1ADDE-AC99-9D1D-D73F-46606DB26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LDR tracking – Firmware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F25030-7AC5-BD9E-E227-50E89650C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526" y="136525"/>
            <a:ext cx="7763980" cy="63276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000FA-445C-7A10-E827-C5CA7EFB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411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1ADDE-AC99-9D1D-D73F-46606DB26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Encoder – firmware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000FA-445C-7A10-E827-C5CA7EFB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D4E8B4-C971-3C9B-1827-0482FD280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804" y="0"/>
            <a:ext cx="7483150" cy="645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73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78E7E-9F8D-AE3E-0426-AE754A8EB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working so far: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348BD-9F17-D660-31B2-8AA0C55D7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Able to set the parameters for PWM control:</a:t>
            </a:r>
          </a:p>
          <a:p>
            <a:pPr lvl="1"/>
            <a:r>
              <a:rPr lang="en-US" dirty="0"/>
              <a:t>Can take encoder reading successfully</a:t>
            </a:r>
          </a:p>
          <a:p>
            <a:pPr lvl="1"/>
            <a:r>
              <a:rPr lang="en-US" dirty="0"/>
              <a:t>Use switches and push buttons to set the parameters</a:t>
            </a:r>
          </a:p>
          <a:p>
            <a:r>
              <a:rPr lang="en-US" dirty="0"/>
              <a:t>Able to control the servos manually – barely</a:t>
            </a:r>
          </a:p>
          <a:p>
            <a:r>
              <a:rPr lang="en-US" dirty="0"/>
              <a:t>Print debug parameters on the OLED display</a:t>
            </a:r>
          </a:p>
          <a:p>
            <a:r>
              <a:rPr lang="en-US" dirty="0"/>
              <a:t>Interface </a:t>
            </a:r>
            <a:r>
              <a:rPr lang="en-US" dirty="0" err="1"/>
              <a:t>xADC</a:t>
            </a:r>
            <a:r>
              <a:rPr lang="en-US" dirty="0"/>
              <a:t> at hardware level – having trouble in reading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79EEA-8034-5C7E-2F05-3F30935D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81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D6672-00DD-C45C-36A2-CCC25F0B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Demo – video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Scene board in red background">
            <a:extLst>
              <a:ext uri="{FF2B5EF4-FFF2-40B4-BE49-F238E27FC236}">
                <a16:creationId xmlns:a16="http://schemas.microsoft.com/office/drawing/2014/main" id="{809F9C41-75CC-9E94-6360-E5F6C0A40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0" r="26769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BAB16B-641E-9524-1672-4DDBA6D4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3280" y="603504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232EEAFB-BF46-48DE-9BB4-C1659AB76D07}" type="slidenum">
              <a:rPr lang="en-US" sz="15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13</a:t>
            </a:fld>
            <a:endParaRPr lang="en-US" sz="15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24F68-2C2E-F5CF-D0D8-D0282D22CA23}"/>
              </a:ext>
            </a:extLst>
          </p:cNvPr>
          <p:cNvSpPr txBox="1"/>
          <p:nvPr/>
        </p:nvSpPr>
        <p:spPr>
          <a:xfrm>
            <a:off x="10483627" y="5985163"/>
            <a:ext cx="1039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458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E32D6-5BFA-47D8-B67C-FE91A452F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52" y="483419"/>
            <a:ext cx="10515600" cy="1197864"/>
          </a:xfrm>
        </p:spPr>
        <p:txBody>
          <a:bodyPr>
            <a:normAutofit/>
          </a:bodyPr>
          <a:lstStyle/>
          <a:p>
            <a:r>
              <a:rPr lang="en-US" dirty="0"/>
              <a:t>Stretch goals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585216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0F81657-024D-E140-9C04-900D8360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19" y="2258569"/>
            <a:ext cx="7105215" cy="35170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88A29-D74D-9440-500E-940C0686E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9260" y="2050162"/>
            <a:ext cx="3822192" cy="4169664"/>
          </a:xfrm>
        </p:spPr>
        <p:txBody>
          <a:bodyPr anchor="t">
            <a:normAutofit/>
          </a:bodyPr>
          <a:lstStyle/>
          <a:p>
            <a:r>
              <a:rPr lang="en-US" sz="2200" dirty="0"/>
              <a:t>Interfacing the solar charging unit to the base system.</a:t>
            </a:r>
          </a:p>
          <a:p>
            <a:r>
              <a:rPr lang="en-US" sz="2200" dirty="0"/>
              <a:t>Able to track the light source using the solar cells itself</a:t>
            </a:r>
          </a:p>
          <a:p>
            <a:r>
              <a:rPr lang="en-US" sz="2200" dirty="0"/>
              <a:t>We </a:t>
            </a:r>
            <a:r>
              <a:rPr lang="en-US" sz="2200" dirty="0" err="1"/>
              <a:t>could’t</a:t>
            </a:r>
            <a:r>
              <a:rPr lang="en-US" sz="2200" dirty="0"/>
              <a:t> get the </a:t>
            </a:r>
            <a:r>
              <a:rPr lang="en-US" sz="2200" dirty="0" err="1"/>
              <a:t>xadc</a:t>
            </a:r>
            <a:r>
              <a:rPr lang="en-US" sz="2200" dirty="0"/>
              <a:t> to properly work, so was working on debugging the issue</a:t>
            </a:r>
          </a:p>
          <a:p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00B80-DB79-AFA4-978A-71A15AFFC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34650" y="6356350"/>
            <a:ext cx="81915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8272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E32D6-5BFA-47D8-B67C-FE91A452F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52" y="483419"/>
            <a:ext cx="10515600" cy="1197864"/>
          </a:xfrm>
        </p:spPr>
        <p:txBody>
          <a:bodyPr>
            <a:normAutofit/>
          </a:bodyPr>
          <a:lstStyle/>
          <a:p>
            <a:r>
              <a:rPr lang="en-US" dirty="0"/>
              <a:t>Custom panel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585216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00B80-DB79-AFA4-978A-71A15AFFC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34650" y="6356350"/>
            <a:ext cx="81915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8CB97DB9-CCF1-E6BF-CF4F-17977599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72011" y="311425"/>
            <a:ext cx="5039470" cy="74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6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F505BD-9354-9682-FCBC-32456126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Final thoughts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73427-5B7D-9CAF-2446-03797F440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10772AA-E49D-D64F-4695-E7537CF695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3081419"/>
              </p:ext>
            </p:extLst>
          </p:nvPr>
        </p:nvGraphicFramePr>
        <p:xfrm>
          <a:off x="1" y="1587070"/>
          <a:ext cx="12192000" cy="4922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716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F6A088-6FCC-AE45-E44D-8CA8B2A27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033EC-D1C9-E1A7-0575-3DAD5FA89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095" y="1511560"/>
            <a:ext cx="4170209" cy="484478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2"/>
                </a:solidFill>
              </a:rPr>
              <a:t>Base project: </a:t>
            </a:r>
          </a:p>
          <a:p>
            <a:pPr lvl="1"/>
            <a:r>
              <a:rPr lang="en-US" sz="2000" dirty="0">
                <a:solidFill>
                  <a:schemeClr val="bg2"/>
                </a:solidFill>
              </a:rPr>
              <a:t>A system capable of tracking the light source in 2 axis using </a:t>
            </a:r>
            <a:r>
              <a:rPr lang="en-US" sz="20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Light Dependent Resistor (LDR) </a:t>
            </a:r>
            <a:endParaRPr lang="en-US" sz="2000" dirty="0">
              <a:solidFill>
                <a:schemeClr val="bg2"/>
              </a:solidFill>
            </a:endParaRPr>
          </a:p>
          <a:p>
            <a:pPr lvl="1"/>
            <a:r>
              <a:rPr lang="en-US" sz="20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control system will be implemented using FPGA</a:t>
            </a:r>
          </a:p>
          <a:p>
            <a:pPr lvl="1"/>
            <a:r>
              <a:rPr lang="en-US" sz="20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Able to set and reset the position using encoder and switches</a:t>
            </a:r>
          </a:p>
          <a:p>
            <a:pPr lvl="1"/>
            <a:r>
              <a:rPr lang="en-US" sz="20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Display the parameters on the OLED display</a:t>
            </a:r>
          </a:p>
          <a:p>
            <a:pPr lvl="1"/>
            <a:endParaRPr lang="en-US" sz="2000" dirty="0">
              <a:solidFill>
                <a:schemeClr val="bg2"/>
              </a:solidFill>
            </a:endParaRPr>
          </a:p>
          <a:p>
            <a:pPr lvl="1"/>
            <a:endParaRPr lang="en-US" sz="20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33E66-578E-DD8E-D47C-191B4E756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076" y="1511561"/>
            <a:ext cx="7209828" cy="400145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0B246-740C-624E-0542-A405D370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22440-6D3B-EA69-EF32-08BEEDD45A34}"/>
              </a:ext>
            </a:extLst>
          </p:cNvPr>
          <p:cNvSpPr txBox="1"/>
          <p:nvPr/>
        </p:nvSpPr>
        <p:spPr>
          <a:xfrm>
            <a:off x="6012214" y="2560321"/>
            <a:ext cx="712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PWM</a:t>
            </a:r>
          </a:p>
        </p:txBody>
      </p:sp>
    </p:spTree>
    <p:extLst>
      <p:ext uri="{BB962C8B-B14F-4D97-AF65-F5344CB8AC3E}">
        <p14:creationId xmlns:p14="http://schemas.microsoft.com/office/powerpoint/2010/main" val="411725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F968-9DB2-181F-DAFD-03A8F1FB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928188" cy="1325563"/>
          </a:xfrm>
        </p:spPr>
        <p:txBody>
          <a:bodyPr/>
          <a:lstStyle/>
          <a:p>
            <a:r>
              <a:rPr lang="en-US" dirty="0"/>
              <a:t>Hardware implementation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C73D93-CFDA-12E4-DCA5-CD099A196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E846F2-C5B0-4FE2-D298-BF50F885F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345" y="10183"/>
            <a:ext cx="8295798" cy="634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78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C73D93-CFDA-12E4-DCA5-CD099A196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BFB087-1AB0-1160-3971-584690CBD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420" y="268741"/>
            <a:ext cx="7597192" cy="627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34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23A09-D5F0-7325-A835-57AC6F267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System overview</a:t>
            </a:r>
          </a:p>
        </p:txBody>
      </p:sp>
      <p:pic>
        <p:nvPicPr>
          <p:cNvPr id="6" name="Content Placeholder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B00CE19D-58D1-8B40-D814-42FBA3F3E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80" y="1409538"/>
            <a:ext cx="7680675" cy="45247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69289-63AF-837F-8075-7E59425F0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709346-7B91-784D-EB47-2BE267FDF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544772" y="1976575"/>
            <a:ext cx="2968531" cy="372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30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608-3F9A-3112-8BE9-D1014C53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en-US" dirty="0"/>
              <a:t>Controlling servo – Hardware</a:t>
            </a:r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26" name="Picture 2" descr="MG996R Servo Motor (Digital) Servo Motors TowerPro | JSumo.com">
            <a:extLst>
              <a:ext uri="{FF2B5EF4-FFF2-40B4-BE49-F238E27FC236}">
                <a16:creationId xmlns:a16="http://schemas.microsoft.com/office/drawing/2014/main" id="{8DAEACE5-F4DE-8065-0091-1B5D3AFFD0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2" r="1720"/>
          <a:stretch/>
        </p:blipFill>
        <p:spPr bwMode="auto"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C859C-C6AC-05FC-98C8-6EB9F830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852" y="2279016"/>
            <a:ext cx="5259714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Uses PWM signals to command the angle</a:t>
            </a:r>
          </a:p>
          <a:p>
            <a:pPr lvl="1"/>
            <a:r>
              <a:rPr lang="en-US" sz="1800" dirty="0"/>
              <a:t>Period 20ms</a:t>
            </a:r>
          </a:p>
          <a:p>
            <a:pPr lvl="1"/>
            <a:r>
              <a:rPr lang="en-US" sz="1800" dirty="0"/>
              <a:t>Duty -2.5%   to 11%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2.5% mapped to 0 degrees</a:t>
            </a:r>
          </a:p>
          <a:p>
            <a:pPr lvl="1"/>
            <a:r>
              <a:rPr lang="en-US" sz="1800" dirty="0"/>
              <a:t>11% mapped to 180 degrees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EA677-0232-0C7E-947C-2214632B5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C96248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232EEAFB-BF46-48DE-9BB4-C1659AB76D07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93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68608-3F9A-3112-8BE9-D1014C53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84" y="223936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Controlling servo –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C859C-C6AC-05FC-98C8-6EB9F830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marL="457200" lvl="1" indent="0" algn="ctr">
              <a:buNone/>
            </a:pPr>
            <a:endParaRPr lang="en-US" sz="2000"/>
          </a:p>
          <a:p>
            <a:pPr marL="457200" lvl="1" indent="0" algn="ctr">
              <a:buNone/>
            </a:pPr>
            <a:endParaRPr lang="en-US" sz="2000"/>
          </a:p>
          <a:p>
            <a:pPr marL="457200" lvl="1" indent="0" algn="ctr">
              <a:buNone/>
            </a:pPr>
            <a:endParaRPr lang="en-US" sz="2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DE2318-D524-5839-7AD1-F2844D30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52" y="1621202"/>
            <a:ext cx="11480648" cy="41330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EA677-0232-0C7E-947C-2214632B5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ellipse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32EEAFB-BF46-48DE-9BB4-C1659AB76D07}" type="slidenum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28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8ABFE404-8D65-4573-A3EF-6DF477936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1ADDE-AC99-9D1D-D73F-46606DB26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866" y="139673"/>
            <a:ext cx="3795612" cy="1714500"/>
          </a:xfrm>
        </p:spPr>
        <p:txBody>
          <a:bodyPr>
            <a:normAutofit/>
          </a:bodyPr>
          <a:lstStyle/>
          <a:p>
            <a:r>
              <a:rPr lang="en-US" sz="2800" dirty="0"/>
              <a:t>LDR tracking – 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9A63E-CFE1-BF69-FA0C-8A2BA73474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89" b="5"/>
          <a:stretch/>
        </p:blipFill>
        <p:spPr>
          <a:xfrm>
            <a:off x="415563" y="1854173"/>
            <a:ext cx="3716238" cy="40510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B4622A-AD82-8C17-6F27-0F383A58BB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 r="-2" b="3134"/>
          <a:stretch/>
        </p:blipFill>
        <p:spPr>
          <a:xfrm>
            <a:off x="4719344" y="370320"/>
            <a:ext cx="6798905" cy="4051011"/>
          </a:xfrm>
          <a:prstGeom prst="rect">
            <a:avLst/>
          </a:prstGeom>
        </p:spPr>
      </p:pic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AF5191F1-A1C8-4AEE-8007-DF304E42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47363" y="4750763"/>
            <a:ext cx="0" cy="13716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F6E75-1002-F023-B840-DBB5CD551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019" y="4610244"/>
            <a:ext cx="6725232" cy="1714500"/>
          </a:xfrm>
        </p:spPr>
        <p:txBody>
          <a:bodyPr anchor="ctr">
            <a:normAutofit/>
          </a:bodyPr>
          <a:lstStyle/>
          <a:p>
            <a:r>
              <a:rPr lang="en-US" sz="1700"/>
              <a:t>Sensor network is a voltage divider circuit</a:t>
            </a:r>
          </a:p>
          <a:p>
            <a:pPr lvl="1"/>
            <a:r>
              <a:rPr lang="en-US" sz="1700"/>
              <a:t>Had to limit the upper bound to 1V</a:t>
            </a:r>
          </a:p>
          <a:p>
            <a:pPr lvl="1"/>
            <a:r>
              <a:rPr lang="en-US" sz="1700"/>
              <a:t>The xADC cannot take voltage beyond 1V</a:t>
            </a:r>
          </a:p>
          <a:p>
            <a:r>
              <a:rPr lang="en-US" sz="1700"/>
              <a:t>The module acts as a Pmod too</a:t>
            </a:r>
          </a:p>
          <a:p>
            <a:pPr lvl="1"/>
            <a:r>
              <a:rPr lang="en-US" sz="1700"/>
              <a:t>Directly plug into the xADC port for Debugging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E5B45-C79A-AAB4-DE24-26CBCC877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4256" y="6356350"/>
            <a:ext cx="228954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EEAFB-BF46-48DE-9BB4-C1659AB76D07}" type="slidenum">
              <a:rPr lang="en-US">
                <a:solidFill>
                  <a:schemeClr val="tx1">
                    <a:alpha val="7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398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1ADDE-AC99-9D1D-D73F-46606DB2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LDR tracking – Firmware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40F811-F04A-7C4C-D072-C6E1B8E3AE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858" y="1530156"/>
            <a:ext cx="11916283" cy="39935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000FA-445C-7A10-E827-C5CA7EFB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EAFB-BF46-48DE-9BB4-C1659AB76D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36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343</Words>
  <Application>Microsoft Office PowerPoint</Application>
  <PresentationFormat>Widescreen</PresentationFormat>
  <Paragraphs>74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Tw Cen MT</vt:lpstr>
      <vt:lpstr>Office Theme</vt:lpstr>
      <vt:lpstr>Light Tracking System</vt:lpstr>
      <vt:lpstr>Overview</vt:lpstr>
      <vt:lpstr>Hardware implementation </vt:lpstr>
      <vt:lpstr>PowerPoint Presentation</vt:lpstr>
      <vt:lpstr>System overview</vt:lpstr>
      <vt:lpstr>Controlling servo – Hardware</vt:lpstr>
      <vt:lpstr>Controlling servo – Firmware</vt:lpstr>
      <vt:lpstr>LDR tracking – Hardware</vt:lpstr>
      <vt:lpstr>LDR tracking – Firmware</vt:lpstr>
      <vt:lpstr>LDR tracking – Firmware</vt:lpstr>
      <vt:lpstr>Encoder – firmware</vt:lpstr>
      <vt:lpstr>What’s working so far:</vt:lpstr>
      <vt:lpstr>Demo – video</vt:lpstr>
      <vt:lpstr>Stretch goals</vt:lpstr>
      <vt:lpstr>Custom panel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tracking System</dc:title>
  <dc:creator>Abhijeet Prem</dc:creator>
  <cp:lastModifiedBy>Abhijeet Prem</cp:lastModifiedBy>
  <cp:revision>20</cp:revision>
  <dcterms:created xsi:type="dcterms:W3CDTF">2022-06-08T21:40:56Z</dcterms:created>
  <dcterms:modified xsi:type="dcterms:W3CDTF">2022-06-10T04:20:24Z</dcterms:modified>
</cp:coreProperties>
</file>

<file path=docProps/thumbnail.jpeg>
</file>